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341" y="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 bwMode="auto"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5159896" y="6309320"/>
            <a:ext cx="6858000" cy="43338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 lIns="45720" tIns="0" rIns="45720" bIns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 bwMode="auto"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414778"/>
            <a:ext cx="2628900" cy="5757421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 marL="0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 bwMode="auto"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 bwMode="auto">
          <a:xfrm>
            <a:off x="1097280" y="286603"/>
            <a:ext cx="10058400" cy="145075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097279" y="1845734"/>
            <a:ext cx="4937760" cy="402336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17920" y="1845735"/>
            <a:ext cx="4937760" cy="402336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>
          <a:xfrm>
            <a:off x="1097280" y="286603"/>
            <a:ext cx="10058400" cy="145075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097280" y="2582334"/>
            <a:ext cx="4937760" cy="33782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217920" y="2582334"/>
            <a:ext cx="4937760" cy="33782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 bwMode="auto"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 bwMode="auto"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594358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800600" y="731520"/>
            <a:ext cx="6492240" cy="52578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465512" y="6459785"/>
            <a:ext cx="2618509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 bwMode="auto"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15" y="0"/>
            <a:ext cx="12191985" cy="4915076"/>
          </a:xfrm>
          <a:prstGeom prst="rect">
            <a:avLst/>
          </a:prstGeom>
          <a:blipFill>
            <a:blip r:embed="rId2"/>
            <a:stretch/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 bwMode="auto"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B33B232-14BB-4B24-A8F0-ED6FCF3E38C8}" type="datetimeFigureOut">
              <a:rPr lang="ru-RU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686185" y="6459785"/>
            <a:ext cx="4822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D8D2B5-3E5B-47F0-88E4-5137F931D7E4}" type="slidenum">
              <a:rPr lang="ru-RU"/>
              <a:t>‹#›</a:t>
            </a:fld>
            <a:endParaRPr lang="ru-RU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 bwMode="auto"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3"/>
          <a:stretch/>
        </p:blipFill>
        <p:spPr bwMode="auto">
          <a:xfrm>
            <a:off x="5297362" y="6309320"/>
            <a:ext cx="6859780" cy="43338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85000"/>
        </a:lnSpc>
        <a:spcBef>
          <a:spcPts val="0"/>
        </a:spcBef>
        <a:buNone/>
        <a:defRPr sz="4800" spc="-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/>
        <a:buChar char=" 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814" y="-14196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 bwMode="auto">
          <a:xfrm>
            <a:off x="2105719" y="2564904"/>
            <a:ext cx="79881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400">
                <a:solidFill>
                  <a:schemeClr val="bg1"/>
                </a:solidFill>
                <a:latin typeface="Arial Black"/>
              </a:rPr>
              <a:t>Конкурс детского рисунка</a:t>
            </a:r>
            <a:endParaRPr/>
          </a:p>
          <a:p>
            <a:pPr algn="ctr">
              <a:defRPr/>
            </a:pPr>
            <a:r>
              <a:rPr lang="ru-RU" sz="4400">
                <a:solidFill>
                  <a:schemeClr val="bg1"/>
                </a:solidFill>
                <a:latin typeface="Arial Black"/>
              </a:rPr>
              <a:t>«Скажи бактериям - нет!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3615538" y="6010255"/>
            <a:ext cx="4968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00"/>
                </a:solidFill>
                <a:latin typeface="Arial"/>
                <a:cs typeface="Arial"/>
              </a:rPr>
              <a:t>г. Новосибирск, 15 сентября 2023 г.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559496" y="0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bg1"/>
                </a:solidFill>
                <a:latin typeface="Arial Black"/>
                <a:ea typeface="Batang"/>
                <a:cs typeface="Arial"/>
              </a:rPr>
              <a:t>Управление Федеральной службы по надзору в сфере защиты прав потребителей и благополучия человека по Новосибирской области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1098723" y="908720"/>
            <a:ext cx="10002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bg1"/>
                </a:solidFill>
                <a:latin typeface="Batang"/>
                <a:ea typeface="Batang"/>
              </a:rPr>
              <a:t>День федерального государственного санитарно-эпидемиологического надзора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798206" y="164036"/>
            <a:ext cx="5842410" cy="6028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043478" y="2204864"/>
            <a:ext cx="36243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7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263352" y="472514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«Лабораторные познания бактерий»,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Лужная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Дарья, 10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722186" y="116632"/>
            <a:ext cx="4990438" cy="6087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735865" y="2204864"/>
            <a:ext cx="360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8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1768045" y="4653136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«Чистые руки-залог здоровья!», автор 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Кувшинников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Артем, 9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719735" y="188640"/>
            <a:ext cx="8245130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488453" y="2924943"/>
            <a:ext cx="3312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Номер конкурсной работы: 9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119336" y="4725144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«Организм под надежной защитой»,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Бауэр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Илья, 9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065844" y="224058"/>
            <a:ext cx="7846527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425137" y="2420888"/>
            <a:ext cx="3672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10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35361" y="4641993"/>
            <a:ext cx="3528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«Здоровый образ жизни – залог здоровья!»,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Ильиных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Андрей, 7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879976" y="198021"/>
            <a:ext cx="5976664" cy="5967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703512" y="2708920"/>
            <a:ext cx="31683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Номер конкурсной работы: 11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407368" y="4756819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«Нет бактериям»,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Романюк Арина, 10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23992" y="140535"/>
            <a:ext cx="5832648" cy="5970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703512" y="2780928"/>
            <a:ext cx="31667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Номер конкурсной работы: 12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695400" y="450912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«Вирусы нам не страшны»,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Житенко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Александра, 7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223792" y="321791"/>
            <a:ext cx="7830360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767408" y="2492896"/>
            <a:ext cx="29677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13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271079" y="4653136"/>
            <a:ext cx="3960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«Скажи микробам-нет!»,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: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Васильева Анна, 9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431704" y="160310"/>
            <a:ext cx="8568581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91345" y="2312128"/>
            <a:ext cx="36243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14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274863" y="450912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«Девочка в мире здоровья»,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Ермишкина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Софья, 7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23992" y="116632"/>
            <a:ext cx="5904656" cy="6110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127448" y="2924944"/>
            <a:ext cx="4536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15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235460" y="465313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«Мир, в котором я живу»,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Деев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Ждан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, 8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863752" y="188640"/>
            <a:ext cx="8192379" cy="5792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407368" y="3065796"/>
            <a:ext cx="33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Номер конкурсной работы: 16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263352" y="472514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«Здоровье глазами ребенка», автор 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Пивина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Мария, 7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559496" y="1988840"/>
            <a:ext cx="6096001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Возрастная категория</a:t>
            </a:r>
            <a:endParaRPr/>
          </a:p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 5-6 лет </a:t>
            </a:r>
            <a:endParaRPr/>
          </a:p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(дошкольный возраст)</a:t>
            </a:r>
            <a:endParaRPr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tretch/>
        </p:blipFill>
        <p:spPr bwMode="auto">
          <a:xfrm>
            <a:off x="8472264" y="1412776"/>
            <a:ext cx="2107324" cy="21954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367808" y="188640"/>
            <a:ext cx="7584255" cy="5860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055440" y="2852936"/>
            <a:ext cx="32404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Номер конкурсной работы: 17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07368" y="472514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«Стоп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COVID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! Победа!!!»,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Назарова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Диана, 9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007768" y="157245"/>
            <a:ext cx="7952647" cy="5739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767408" y="2852936"/>
            <a:ext cx="3024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Номер конкурсной работы: 18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07368" y="494116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«Всегда на страже: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COVID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не пройдет!»,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Лозбенева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Даша, 9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559496" y="1988840"/>
            <a:ext cx="6096001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Возрастная категория</a:t>
            </a:r>
            <a:endParaRPr dirty="0"/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Arial Black"/>
              </a:rPr>
              <a:t>12-16 </a:t>
            </a:r>
            <a:r>
              <a:rPr lang="ru-RU" sz="2800" dirty="0">
                <a:solidFill>
                  <a:srgbClr val="C00000"/>
                </a:solidFill>
                <a:latin typeface="Arial Black"/>
              </a:rPr>
              <a:t>лет </a:t>
            </a:r>
            <a:endParaRPr dirty="0"/>
          </a:p>
          <a:p>
            <a:pPr algn="ctr">
              <a:defRPr/>
            </a:pPr>
            <a:r>
              <a:rPr lang="ru-RU" sz="2800" dirty="0" smtClean="0">
                <a:solidFill>
                  <a:srgbClr val="C00000"/>
                </a:solidFill>
                <a:latin typeface="Arial Black"/>
              </a:rPr>
              <a:t>(школьный </a:t>
            </a:r>
            <a:r>
              <a:rPr lang="ru-RU" sz="2800" dirty="0">
                <a:solidFill>
                  <a:srgbClr val="C00000"/>
                </a:solidFill>
                <a:latin typeface="Arial Black"/>
              </a:rPr>
              <a:t>возраст)</a:t>
            </a:r>
            <a:endParaRPr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tretch/>
        </p:blipFill>
        <p:spPr bwMode="auto">
          <a:xfrm>
            <a:off x="8472264" y="1412776"/>
            <a:ext cx="2107324" cy="21954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2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Z:\Отдел социально-гигиенического мониторинга\1. БЕЗРЯДИНА М.С\101 СЛУЖБА\КОНКУРС\РАБОТЫ\Раковская Елизавета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312168" y="188191"/>
            <a:ext cx="5358580" cy="5905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847528" y="2852936"/>
            <a:ext cx="3024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Номер конкурсной работы: 19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623393" y="5007102"/>
            <a:ext cx="5328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«Чистый воздух и вода-залог крепкого здоровья»,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Раковская Елизавета, 14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193769" y="155747"/>
            <a:ext cx="7871933" cy="5921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227349" y="2852936"/>
            <a:ext cx="3672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1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119337" y="5013176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«На страже здоровья»,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Конобелкина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Анастасия, 5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121318" y="172830"/>
            <a:ext cx="7848315" cy="5776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 bwMode="auto">
          <a:xfrm>
            <a:off x="191344" y="5013176"/>
            <a:ext cx="3822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«Скажи бактериям-нет!»,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Желтухина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Дарина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, 6 лет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66480" y="2564904"/>
            <a:ext cx="3672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1464" y="188640"/>
            <a:ext cx="6900598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767407" y="2564904"/>
            <a:ext cx="3456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3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19336" y="4797152"/>
            <a:ext cx="4752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«Всегда на страже: СТОП-МИКРОБ», автор работы: Михайлова Ксения, 6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367808" y="188640"/>
            <a:ext cx="7640794" cy="5894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515381" y="2708920"/>
            <a:ext cx="33541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4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91345" y="5042228"/>
            <a:ext cx="4002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«Скажи бактериям-нет!»,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Кувшинников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Дмитрий, 6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155371" y="2204864"/>
            <a:ext cx="6096001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Возрастная категория</a:t>
            </a:r>
            <a:endParaRPr/>
          </a:p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 7-11 лет </a:t>
            </a:r>
            <a:endParaRPr/>
          </a:p>
          <a:p>
            <a:pPr algn="ctr">
              <a:defRPr/>
            </a:pPr>
            <a:r>
              <a:rPr lang="ru-RU" sz="2800">
                <a:solidFill>
                  <a:srgbClr val="C00000"/>
                </a:solidFill>
                <a:latin typeface="Arial Black"/>
              </a:rPr>
              <a:t>(младший школьный возраст)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6546" y="6140390"/>
            <a:ext cx="11060994" cy="44053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tretch/>
        </p:blipFill>
        <p:spPr bwMode="auto">
          <a:xfrm>
            <a:off x="8472264" y="1412776"/>
            <a:ext cx="2107324" cy="21954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367591" y="121532"/>
            <a:ext cx="6708151" cy="5985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623392" y="2276872"/>
            <a:ext cx="38133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5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" y="4867929"/>
            <a:ext cx="530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«Секретная биологическая лаборатория», автор работы: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Шерман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Даниил, 7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732471" y="188640"/>
            <a:ext cx="8347996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25704" y="2564904"/>
            <a:ext cx="3528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/>
              </a:rPr>
              <a:t>Номер конкурсной работы: 6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25704" y="465313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«Защити себя сам»,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работы: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Федотова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Диана, 9 лет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Ретро"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/>
        </a:gradFill>
        <a:gradFill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Ретро</Template>
  <TotalTime>31</TotalTime>
  <Words>425</Words>
  <Application>Microsoft Office PowerPoint</Application>
  <DocSecurity>0</DocSecurity>
  <PresentationFormat>Произвольный</PresentationFormat>
  <Paragraphs>79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HP Inc.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Жиянова Алина Юрьевна</dc:creator>
  <cp:keywords/>
  <dc:description/>
  <cp:lastModifiedBy>Гуриненко Людмила Генриховна</cp:lastModifiedBy>
  <cp:revision>93</cp:revision>
  <dcterms:created xsi:type="dcterms:W3CDTF">2022-04-05T12:08:31Z</dcterms:created>
  <dcterms:modified xsi:type="dcterms:W3CDTF">2023-09-07T10:05:01Z</dcterms:modified>
  <cp:category/>
  <dc:identifier/>
  <cp:contentStatus/>
  <dc:language/>
  <cp:version/>
</cp:coreProperties>
</file>